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72" r:id="rId5"/>
    <p:sldId id="27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03"/>
          <p:cNvGrpSpPr/>
          <p:nvPr/>
        </p:nvGrpSpPr>
        <p:grpSpPr>
          <a:xfrm>
            <a:off x="214509" y="4191000"/>
            <a:ext cx="8712599" cy="2513417"/>
            <a:chOff x="286013" y="4191000"/>
            <a:chExt cx="11616798" cy="2513417"/>
          </a:xfrm>
        </p:grpSpPr>
        <p:sp>
          <p:nvSpPr>
            <p:cNvPr id="8" name="Полилиния 5"/>
            <p:cNvSpPr>
              <a:spLocks/>
            </p:cNvSpPr>
            <p:nvPr/>
          </p:nvSpPr>
          <p:spPr bwMode="auto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" name="Строка 6"/>
            <p:cNvSpPr>
              <a:spLocks noChangeShapeType="1"/>
            </p:cNvSpPr>
            <p:nvPr/>
          </p:nvSpPr>
          <p:spPr bwMode="auto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Полилиния 7"/>
            <p:cNvSpPr>
              <a:spLocks/>
            </p:cNvSpPr>
            <p:nvPr/>
          </p:nvSpPr>
          <p:spPr bwMode="auto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5" name="Группа 10"/>
            <p:cNvGrpSpPr/>
            <p:nvPr/>
          </p:nvGrpSpPr>
          <p:grpSpPr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Полилиния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  <p:sp>
            <p:nvSpPr>
              <p:cNvPr id="13" name="Полилиния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14" name="Полилиния 10"/>
            <p:cNvSpPr>
              <a:spLocks/>
            </p:cNvSpPr>
            <p:nvPr/>
          </p:nvSpPr>
          <p:spPr bwMode="auto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sp>
          <p:nvSpPr>
            <p:cNvPr id="15" name="Полилиния 23"/>
            <p:cNvSpPr>
              <a:spLocks/>
            </p:cNvSpPr>
            <p:nvPr/>
          </p:nvSpPr>
          <p:spPr bwMode="auto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24"/>
            <p:cNvSpPr>
              <a:spLocks/>
            </p:cNvSpPr>
            <p:nvPr/>
          </p:nvSpPr>
          <p:spPr bwMode="auto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25"/>
            <p:cNvSpPr>
              <a:spLocks/>
            </p:cNvSpPr>
            <p:nvPr/>
          </p:nvSpPr>
          <p:spPr bwMode="auto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26"/>
            <p:cNvSpPr>
              <a:spLocks/>
            </p:cNvSpPr>
            <p:nvPr/>
          </p:nvSpPr>
          <p:spPr bwMode="auto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27"/>
            <p:cNvSpPr>
              <a:spLocks/>
            </p:cNvSpPr>
            <p:nvPr/>
          </p:nvSpPr>
          <p:spPr bwMode="auto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grpSp>
          <p:nvGrpSpPr>
            <p:cNvPr id="6" name="Группа 19"/>
            <p:cNvGrpSpPr/>
            <p:nvPr/>
          </p:nvGrpSpPr>
          <p:grpSpPr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Полилиния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2" name="Полилиния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23" name="Полилиния 30"/>
            <p:cNvSpPr>
              <a:spLocks noEditPoints="1"/>
            </p:cNvSpPr>
            <p:nvPr/>
          </p:nvSpPr>
          <p:spPr bwMode="auto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Полилиния 31"/>
            <p:cNvSpPr>
              <a:spLocks/>
            </p:cNvSpPr>
            <p:nvPr/>
          </p:nvSpPr>
          <p:spPr bwMode="auto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Полилиния 32"/>
            <p:cNvSpPr>
              <a:spLocks/>
            </p:cNvSpPr>
            <p:nvPr/>
          </p:nvSpPr>
          <p:spPr bwMode="auto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Полилиния 33"/>
            <p:cNvSpPr>
              <a:spLocks/>
            </p:cNvSpPr>
            <p:nvPr/>
          </p:nvSpPr>
          <p:spPr bwMode="auto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Полилиния 34"/>
            <p:cNvSpPr>
              <a:spLocks/>
            </p:cNvSpPr>
            <p:nvPr/>
          </p:nvSpPr>
          <p:spPr bwMode="auto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Полилиния 73"/>
            <p:cNvSpPr>
              <a:spLocks/>
            </p:cNvSpPr>
            <p:nvPr/>
          </p:nvSpPr>
          <p:spPr bwMode="auto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Полилиния 74"/>
            <p:cNvSpPr>
              <a:spLocks/>
            </p:cNvSpPr>
            <p:nvPr/>
          </p:nvSpPr>
          <p:spPr bwMode="auto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Полилиния 75"/>
            <p:cNvSpPr>
              <a:spLocks/>
            </p:cNvSpPr>
            <p:nvPr/>
          </p:nvSpPr>
          <p:spPr bwMode="auto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Строка 76"/>
            <p:cNvSpPr>
              <a:spLocks noChangeShapeType="1"/>
            </p:cNvSpPr>
            <p:nvPr/>
          </p:nvSpPr>
          <p:spPr bwMode="auto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Полилиния 78"/>
            <p:cNvSpPr>
              <a:spLocks/>
            </p:cNvSpPr>
            <p:nvPr/>
          </p:nvSpPr>
          <p:spPr bwMode="auto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Полилиния 79"/>
            <p:cNvSpPr>
              <a:spLocks/>
            </p:cNvSpPr>
            <p:nvPr/>
          </p:nvSpPr>
          <p:spPr bwMode="auto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Полилиния 82"/>
            <p:cNvSpPr>
              <a:spLocks/>
            </p:cNvSpPr>
            <p:nvPr/>
          </p:nvSpPr>
          <p:spPr bwMode="auto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Полилиния 83"/>
            <p:cNvSpPr>
              <a:spLocks/>
            </p:cNvSpPr>
            <p:nvPr/>
          </p:nvSpPr>
          <p:spPr bwMode="auto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Полилиния 84"/>
            <p:cNvSpPr>
              <a:spLocks/>
            </p:cNvSpPr>
            <p:nvPr/>
          </p:nvSpPr>
          <p:spPr bwMode="auto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Полилиния 80"/>
            <p:cNvSpPr>
              <a:spLocks/>
            </p:cNvSpPr>
            <p:nvPr/>
          </p:nvSpPr>
          <p:spPr bwMode="auto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40"/>
            <p:cNvGrpSpPr/>
            <p:nvPr/>
          </p:nvGrpSpPr>
          <p:grpSpPr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Полилиния 41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3" name="Полилиния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4" name="Полилиния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5" name="Полилиния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6" name="Полилиния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</p:grpSp>
        <p:sp>
          <p:nvSpPr>
            <p:cNvPr id="47" name="Полилиния 32"/>
            <p:cNvSpPr>
              <a:spLocks/>
            </p:cNvSpPr>
            <p:nvPr/>
          </p:nvSpPr>
          <p:spPr bwMode="auto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80"/>
            <p:cNvSpPr>
              <a:spLocks/>
            </p:cNvSpPr>
            <p:nvPr/>
          </p:nvSpPr>
          <p:spPr bwMode="auto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Полилиния 80"/>
            <p:cNvSpPr>
              <a:spLocks/>
            </p:cNvSpPr>
            <p:nvPr/>
          </p:nvSpPr>
          <p:spPr bwMode="auto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Полилиния 84"/>
            <p:cNvSpPr>
              <a:spLocks/>
            </p:cNvSpPr>
            <p:nvPr/>
          </p:nvSpPr>
          <p:spPr bwMode="auto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Полилиния 84"/>
            <p:cNvSpPr>
              <a:spLocks/>
            </p:cNvSpPr>
            <p:nvPr/>
          </p:nvSpPr>
          <p:spPr bwMode="auto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Полилиния 5"/>
            <p:cNvSpPr>
              <a:spLocks/>
            </p:cNvSpPr>
            <p:nvPr/>
          </p:nvSpPr>
          <p:spPr bwMode="auto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Строка 6"/>
            <p:cNvSpPr>
              <a:spLocks noChangeShapeType="1"/>
            </p:cNvSpPr>
            <p:nvPr/>
          </p:nvSpPr>
          <p:spPr bwMode="auto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Полилиния 7"/>
            <p:cNvSpPr>
              <a:spLocks/>
            </p:cNvSpPr>
            <p:nvPr/>
          </p:nvSpPr>
          <p:spPr bwMode="auto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11" name="Группа 55"/>
            <p:cNvGrpSpPr/>
            <p:nvPr/>
          </p:nvGrpSpPr>
          <p:grpSpPr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Полилиния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  <p:sp>
            <p:nvSpPr>
              <p:cNvPr id="58" name="Полилиния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59" name="Полилиния 10"/>
            <p:cNvSpPr>
              <a:spLocks/>
            </p:cNvSpPr>
            <p:nvPr/>
          </p:nvSpPr>
          <p:spPr bwMode="auto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sp>
          <p:nvSpPr>
            <p:cNvPr id="60" name="Полилиния 23"/>
            <p:cNvSpPr>
              <a:spLocks/>
            </p:cNvSpPr>
            <p:nvPr/>
          </p:nvSpPr>
          <p:spPr bwMode="auto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Полилиния 24"/>
            <p:cNvSpPr>
              <a:spLocks/>
            </p:cNvSpPr>
            <p:nvPr/>
          </p:nvSpPr>
          <p:spPr bwMode="auto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Полилиния 25"/>
            <p:cNvSpPr>
              <a:spLocks/>
            </p:cNvSpPr>
            <p:nvPr/>
          </p:nvSpPr>
          <p:spPr bwMode="auto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Полилиния 26"/>
            <p:cNvSpPr>
              <a:spLocks/>
            </p:cNvSpPr>
            <p:nvPr/>
          </p:nvSpPr>
          <p:spPr bwMode="auto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Полилиния 27"/>
            <p:cNvSpPr>
              <a:spLocks/>
            </p:cNvSpPr>
            <p:nvPr/>
          </p:nvSpPr>
          <p:spPr bwMode="auto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grpSp>
          <p:nvGrpSpPr>
            <p:cNvPr id="20" name="Группа 64"/>
            <p:cNvGrpSpPr/>
            <p:nvPr/>
          </p:nvGrpSpPr>
          <p:grpSpPr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Полилиния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7" name="Полилиния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68" name="Полилиния 30"/>
            <p:cNvSpPr>
              <a:spLocks noEditPoints="1"/>
            </p:cNvSpPr>
            <p:nvPr/>
          </p:nvSpPr>
          <p:spPr bwMode="auto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Полилиния 31"/>
            <p:cNvSpPr>
              <a:spLocks/>
            </p:cNvSpPr>
            <p:nvPr/>
          </p:nvSpPr>
          <p:spPr bwMode="auto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Полилиния 32"/>
            <p:cNvSpPr>
              <a:spLocks/>
            </p:cNvSpPr>
            <p:nvPr/>
          </p:nvSpPr>
          <p:spPr bwMode="auto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Полилиния 33"/>
            <p:cNvSpPr>
              <a:spLocks/>
            </p:cNvSpPr>
            <p:nvPr/>
          </p:nvSpPr>
          <p:spPr bwMode="auto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Полилиния 34"/>
            <p:cNvSpPr>
              <a:spLocks/>
            </p:cNvSpPr>
            <p:nvPr/>
          </p:nvSpPr>
          <p:spPr bwMode="auto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Полилиния 73"/>
            <p:cNvSpPr>
              <a:spLocks/>
            </p:cNvSpPr>
            <p:nvPr/>
          </p:nvSpPr>
          <p:spPr bwMode="auto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Полилиния 74"/>
            <p:cNvSpPr>
              <a:spLocks/>
            </p:cNvSpPr>
            <p:nvPr/>
          </p:nvSpPr>
          <p:spPr bwMode="auto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Полилиния 75"/>
            <p:cNvSpPr>
              <a:spLocks/>
            </p:cNvSpPr>
            <p:nvPr/>
          </p:nvSpPr>
          <p:spPr bwMode="auto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Строка 76"/>
            <p:cNvSpPr>
              <a:spLocks noChangeShapeType="1"/>
            </p:cNvSpPr>
            <p:nvPr/>
          </p:nvSpPr>
          <p:spPr bwMode="auto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Полилиния 78"/>
            <p:cNvSpPr>
              <a:spLocks/>
            </p:cNvSpPr>
            <p:nvPr/>
          </p:nvSpPr>
          <p:spPr bwMode="auto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Полилиния 79"/>
            <p:cNvSpPr>
              <a:spLocks/>
            </p:cNvSpPr>
            <p:nvPr/>
          </p:nvSpPr>
          <p:spPr bwMode="auto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Полилиния 82"/>
            <p:cNvSpPr>
              <a:spLocks/>
            </p:cNvSpPr>
            <p:nvPr/>
          </p:nvSpPr>
          <p:spPr bwMode="auto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Полилиния 83"/>
            <p:cNvSpPr>
              <a:spLocks/>
            </p:cNvSpPr>
            <p:nvPr/>
          </p:nvSpPr>
          <p:spPr bwMode="auto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Полилиния 84"/>
            <p:cNvSpPr>
              <a:spLocks/>
            </p:cNvSpPr>
            <p:nvPr/>
          </p:nvSpPr>
          <p:spPr bwMode="auto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2" name="Полилиния 80"/>
            <p:cNvSpPr>
              <a:spLocks/>
            </p:cNvSpPr>
            <p:nvPr/>
          </p:nvSpPr>
          <p:spPr bwMode="auto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Овал 82"/>
            <p:cNvSpPr/>
            <p:nvPr/>
          </p:nvSpPr>
          <p:spPr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4" name="Овал 83"/>
            <p:cNvSpPr/>
            <p:nvPr/>
          </p:nvSpPr>
          <p:spPr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5" name="Овал 84"/>
            <p:cNvSpPr/>
            <p:nvPr/>
          </p:nvSpPr>
          <p:spPr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41" name="Группа 85"/>
            <p:cNvGrpSpPr/>
            <p:nvPr/>
          </p:nvGrpSpPr>
          <p:grpSpPr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Полилиния 86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88" name="Полилиния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89" name="Полилиния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90" name="Полилиния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91" name="Полилиния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</p:grpSp>
        <p:sp>
          <p:nvSpPr>
            <p:cNvPr id="92" name="Полилиния 32"/>
            <p:cNvSpPr>
              <a:spLocks/>
            </p:cNvSpPr>
            <p:nvPr/>
          </p:nvSpPr>
          <p:spPr bwMode="auto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Полилиния 80"/>
            <p:cNvSpPr>
              <a:spLocks/>
            </p:cNvSpPr>
            <p:nvPr/>
          </p:nvSpPr>
          <p:spPr bwMode="auto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4" name="Полилиния 80"/>
            <p:cNvSpPr>
              <a:spLocks/>
            </p:cNvSpPr>
            <p:nvPr/>
          </p:nvSpPr>
          <p:spPr bwMode="auto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Полилиния 84"/>
            <p:cNvSpPr>
              <a:spLocks/>
            </p:cNvSpPr>
            <p:nvPr/>
          </p:nvSpPr>
          <p:spPr bwMode="auto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Полилиния 84"/>
            <p:cNvSpPr>
              <a:spLocks/>
            </p:cNvSpPr>
            <p:nvPr/>
          </p:nvSpPr>
          <p:spPr bwMode="auto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Овал 96"/>
            <p:cNvSpPr/>
            <p:nvPr/>
          </p:nvSpPr>
          <p:spPr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56" name="Группа 97"/>
            <p:cNvGrpSpPr/>
            <p:nvPr/>
          </p:nvGrpSpPr>
          <p:grpSpPr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Полилиния 67"/>
              <p:cNvSpPr>
                <a:spLocks/>
              </p:cNvSpPr>
              <p:nvPr/>
            </p:nvSpPr>
            <p:spPr bwMode="auto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00" name="Полилиния 67"/>
              <p:cNvSpPr>
                <a:spLocks/>
              </p:cNvSpPr>
              <p:nvPr/>
            </p:nvSpPr>
            <p:spPr bwMode="auto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01" name="Полилиния 105"/>
              <p:cNvSpPr>
                <a:spLocks/>
              </p:cNvSpPr>
              <p:nvPr/>
            </p:nvSpPr>
            <p:spPr bwMode="auto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02" name="Полилиния 106"/>
              <p:cNvSpPr>
                <a:spLocks/>
              </p:cNvSpPr>
              <p:nvPr/>
            </p:nvSpPr>
            <p:spPr bwMode="auto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  <p:sp>
            <p:nvSpPr>
              <p:cNvPr id="103" name="Полилиния 106"/>
              <p:cNvSpPr>
                <a:spLocks/>
              </p:cNvSpPr>
              <p:nvPr/>
            </p:nvSpPr>
            <p:spPr bwMode="auto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005840"/>
            <a:ext cx="6858000" cy="265176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719569"/>
            <a:ext cx="6858000" cy="1082939"/>
          </a:xfrm>
        </p:spPr>
        <p:txBody>
          <a:bodyPr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83"/>
          <p:cNvGrpSpPr/>
          <p:nvPr/>
        </p:nvGrpSpPr>
        <p:grpSpPr>
          <a:xfrm>
            <a:off x="-83394" y="56187"/>
            <a:ext cx="890318" cy="6801813"/>
            <a:chOff x="-111192" y="56187"/>
            <a:chExt cx="1187090" cy="6801813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" name="Овал 33"/>
            <p:cNvSpPr>
              <a:spLocks noChangeArrowheads="1"/>
            </p:cNvSpPr>
            <p:nvPr/>
          </p:nvSpPr>
          <p:spPr bwMode="auto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5" name="Группа 8"/>
            <p:cNvGrpSpPr/>
            <p:nvPr/>
          </p:nvGrpSpPr>
          <p:grpSpPr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Полилиния 9"/>
              <p:cNvSpPr>
                <a:spLocks/>
              </p:cNvSpPr>
              <p:nvPr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1" name="Полилиния 10"/>
              <p:cNvSpPr>
                <a:spLocks/>
              </p:cNvSpPr>
              <p:nvPr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12" name="Полилиния 11"/>
            <p:cNvSpPr>
              <a:spLocks/>
            </p:cNvSpPr>
            <p:nvPr/>
          </p:nvSpPr>
          <p:spPr bwMode="auto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dirty="0"/>
            </a:p>
          </p:txBody>
        </p:sp>
        <p:sp>
          <p:nvSpPr>
            <p:cNvPr id="14" name="Полилиния 13"/>
            <p:cNvSpPr>
              <a:spLocks/>
            </p:cNvSpPr>
            <p:nvPr/>
          </p:nvSpPr>
          <p:spPr bwMode="auto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14"/>
            <p:cNvSpPr>
              <a:spLocks/>
            </p:cNvSpPr>
            <p:nvPr/>
          </p:nvSpPr>
          <p:spPr bwMode="auto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15"/>
            <p:cNvSpPr>
              <a:spLocks/>
            </p:cNvSpPr>
            <p:nvPr/>
          </p:nvSpPr>
          <p:spPr bwMode="auto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16"/>
            <p:cNvSpPr>
              <a:spLocks/>
            </p:cNvSpPr>
            <p:nvPr/>
          </p:nvSpPr>
          <p:spPr bwMode="auto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Овал 33"/>
            <p:cNvSpPr>
              <a:spLocks noChangeArrowheads="1"/>
            </p:cNvSpPr>
            <p:nvPr/>
          </p:nvSpPr>
          <p:spPr bwMode="auto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27"/>
            <p:cNvSpPr>
              <a:spLocks/>
            </p:cNvSpPr>
            <p:nvPr/>
          </p:nvSpPr>
          <p:spPr bwMode="auto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олилиния 49"/>
            <p:cNvSpPr>
              <a:spLocks/>
            </p:cNvSpPr>
            <p:nvPr/>
          </p:nvSpPr>
          <p:spPr bwMode="auto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" name="Группа 22"/>
            <p:cNvGrpSpPr/>
            <p:nvPr/>
          </p:nvGrpSpPr>
          <p:grpSpPr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Полилиния 5"/>
              <p:cNvSpPr>
                <a:spLocks/>
              </p:cNvSpPr>
              <p:nvPr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5" name="Строка 6"/>
              <p:cNvSpPr>
                <a:spLocks noChangeShapeType="1"/>
              </p:cNvSpPr>
              <p:nvPr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6" name="Полилиния 32"/>
              <p:cNvSpPr>
                <a:spLocks/>
              </p:cNvSpPr>
              <p:nvPr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7" name="Полилиния 33"/>
              <p:cNvSpPr>
                <a:spLocks/>
              </p:cNvSpPr>
              <p:nvPr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8" name="Полилиния 32"/>
              <p:cNvSpPr>
                <a:spLocks/>
              </p:cNvSpPr>
              <p:nvPr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9" name="Овал 28"/>
              <p:cNvSpPr/>
              <p:nvPr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30" name="Полилиния 29"/>
            <p:cNvSpPr>
              <a:spLocks/>
            </p:cNvSpPr>
            <p:nvPr/>
          </p:nvSpPr>
          <p:spPr bwMode="auto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9" name="Группа 32"/>
            <p:cNvGrpSpPr/>
            <p:nvPr/>
          </p:nvGrpSpPr>
          <p:grpSpPr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Полилиния 33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" name="Полилиния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" name="Полилиния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" name="Полилиния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" name="Полилиния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</p:grpSp>
      </p:grpSp>
      <p:grpSp>
        <p:nvGrpSpPr>
          <p:cNvPr id="23" name="Группа 82"/>
          <p:cNvGrpSpPr/>
          <p:nvPr/>
        </p:nvGrpSpPr>
        <p:grpSpPr>
          <a:xfrm>
            <a:off x="7999810" y="2618021"/>
            <a:ext cx="1032551" cy="4239979"/>
            <a:chOff x="10666412" y="2618021"/>
            <a:chExt cx="1376735" cy="4239979"/>
          </a:xfrm>
        </p:grpSpPr>
        <p:sp>
          <p:nvSpPr>
            <p:cNvPr id="82" name="Полилиния 13"/>
            <p:cNvSpPr>
              <a:spLocks noEditPoints="1"/>
            </p:cNvSpPr>
            <p:nvPr/>
          </p:nvSpPr>
          <p:spPr bwMode="auto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Полилиния 23"/>
            <p:cNvSpPr>
              <a:spLocks/>
            </p:cNvSpPr>
            <p:nvPr/>
          </p:nvSpPr>
          <p:spPr bwMode="auto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Полилиния 27"/>
            <p:cNvSpPr>
              <a:spLocks/>
            </p:cNvSpPr>
            <p:nvPr/>
          </p:nvSpPr>
          <p:spPr bwMode="auto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sp>
          <p:nvSpPr>
            <p:cNvPr id="43" name="Полилиния 5"/>
            <p:cNvSpPr>
              <a:spLocks/>
            </p:cNvSpPr>
            <p:nvPr/>
          </p:nvSpPr>
          <p:spPr bwMode="auto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Строка 6"/>
            <p:cNvSpPr>
              <a:spLocks noChangeShapeType="1"/>
            </p:cNvSpPr>
            <p:nvPr/>
          </p:nvSpPr>
          <p:spPr bwMode="auto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Полилиния 10"/>
            <p:cNvSpPr>
              <a:spLocks/>
            </p:cNvSpPr>
            <p:nvPr/>
          </p:nvSpPr>
          <p:spPr bwMode="auto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ru-RU" dirty="0"/>
            </a:p>
          </p:txBody>
        </p:sp>
        <p:sp>
          <p:nvSpPr>
            <p:cNvPr id="46" name="Полилиния 25"/>
            <p:cNvSpPr>
              <a:spLocks/>
            </p:cNvSpPr>
            <p:nvPr/>
          </p:nvSpPr>
          <p:spPr bwMode="auto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Полилиния 26"/>
            <p:cNvSpPr>
              <a:spLocks/>
            </p:cNvSpPr>
            <p:nvPr/>
          </p:nvSpPr>
          <p:spPr bwMode="auto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31"/>
            <p:cNvSpPr>
              <a:spLocks/>
            </p:cNvSpPr>
            <p:nvPr/>
          </p:nvSpPr>
          <p:spPr bwMode="auto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Полилиния 34"/>
            <p:cNvSpPr>
              <a:spLocks/>
            </p:cNvSpPr>
            <p:nvPr/>
          </p:nvSpPr>
          <p:spPr bwMode="auto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Полилиния 49"/>
            <p:cNvSpPr>
              <a:spLocks/>
            </p:cNvSpPr>
            <p:nvPr/>
          </p:nvSpPr>
          <p:spPr bwMode="auto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Полилиния 50"/>
            <p:cNvSpPr>
              <a:spLocks/>
            </p:cNvSpPr>
            <p:nvPr/>
          </p:nvSpPr>
          <p:spPr bwMode="auto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Строка 76"/>
            <p:cNvSpPr>
              <a:spLocks noChangeShapeType="1"/>
            </p:cNvSpPr>
            <p:nvPr/>
          </p:nvSpPr>
          <p:spPr bwMode="auto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Полилиния 78"/>
            <p:cNvSpPr>
              <a:spLocks/>
            </p:cNvSpPr>
            <p:nvPr/>
          </p:nvSpPr>
          <p:spPr bwMode="auto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Полилиния 79"/>
            <p:cNvSpPr>
              <a:spLocks/>
            </p:cNvSpPr>
            <p:nvPr/>
          </p:nvSpPr>
          <p:spPr bwMode="auto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Полилиния 82"/>
            <p:cNvSpPr>
              <a:spLocks/>
            </p:cNvSpPr>
            <p:nvPr/>
          </p:nvSpPr>
          <p:spPr bwMode="auto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Полилиния 84"/>
            <p:cNvSpPr>
              <a:spLocks/>
            </p:cNvSpPr>
            <p:nvPr/>
          </p:nvSpPr>
          <p:spPr bwMode="auto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Полилиния 80"/>
            <p:cNvSpPr>
              <a:spLocks/>
            </p:cNvSpPr>
            <p:nvPr/>
          </p:nvSpPr>
          <p:spPr bwMode="auto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Полилиния 84"/>
            <p:cNvSpPr>
              <a:spLocks/>
            </p:cNvSpPr>
            <p:nvPr/>
          </p:nvSpPr>
          <p:spPr bwMode="auto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33" name="Группа 58"/>
            <p:cNvGrpSpPr/>
            <p:nvPr/>
          </p:nvGrpSpPr>
          <p:grpSpPr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Полилиния 83"/>
              <p:cNvSpPr>
                <a:spLocks/>
              </p:cNvSpPr>
              <p:nvPr/>
            </p:nvSpPr>
            <p:spPr bwMode="auto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6" name="Полилиния 80"/>
              <p:cNvSpPr>
                <a:spLocks/>
              </p:cNvSpPr>
              <p:nvPr/>
            </p:nvSpPr>
            <p:spPr bwMode="auto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7" name="Полилиния 84"/>
              <p:cNvSpPr>
                <a:spLocks/>
              </p:cNvSpPr>
              <p:nvPr/>
            </p:nvSpPr>
            <p:spPr bwMode="auto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39" name="Группа 59"/>
            <p:cNvGrpSpPr/>
            <p:nvPr/>
          </p:nvGrpSpPr>
          <p:grpSpPr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Полилиния 32"/>
              <p:cNvSpPr>
                <a:spLocks/>
              </p:cNvSpPr>
              <p:nvPr/>
            </p:nvSpPr>
            <p:spPr bwMode="auto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2" name="Полилиния 33"/>
              <p:cNvSpPr>
                <a:spLocks/>
              </p:cNvSpPr>
              <p:nvPr/>
            </p:nvSpPr>
            <p:spPr bwMode="auto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3" name="Полилиния 32"/>
              <p:cNvSpPr>
                <a:spLocks/>
              </p:cNvSpPr>
              <p:nvPr/>
            </p:nvSpPr>
            <p:spPr bwMode="auto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4" name="Овал 63"/>
              <p:cNvSpPr/>
              <p:nvPr/>
            </p:nvSpPr>
            <p:spPr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709738"/>
            <a:ext cx="6858000" cy="286226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4589463"/>
            <a:ext cx="6858000" cy="12801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904999"/>
            <a:ext cx="329184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904999"/>
            <a:ext cx="329184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1905000"/>
            <a:ext cx="329184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43000" y="2588106"/>
            <a:ext cx="329184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905000"/>
            <a:ext cx="329184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588106"/>
            <a:ext cx="329184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8342710" y="4051302"/>
            <a:ext cx="723911" cy="2807461"/>
            <a:chOff x="11123612" y="4051301"/>
            <a:chExt cx="965215" cy="2807461"/>
          </a:xfrm>
        </p:grpSpPr>
        <p:sp>
          <p:nvSpPr>
            <p:cNvPr id="9" name="Полилиния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Строка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Полилиния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4436" y="1996440"/>
            <a:ext cx="24003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38200"/>
            <a:ext cx="4800600" cy="5181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73293" y="4258427"/>
            <a:ext cx="2402586" cy="1761373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8342710" y="4051302"/>
            <a:ext cx="723911" cy="2807461"/>
            <a:chOff x="11123612" y="4051301"/>
            <a:chExt cx="965215" cy="2807461"/>
          </a:xfrm>
        </p:grpSpPr>
        <p:sp>
          <p:nvSpPr>
            <p:cNvPr id="9" name="Полилиния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Строка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Полилиния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4436" y="1993392"/>
            <a:ext cx="24003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28648" y="838200"/>
            <a:ext cx="48006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74436" y="4255008"/>
            <a:ext cx="2400300" cy="1764792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6560" y="567652"/>
            <a:ext cx="1234440" cy="545214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567652"/>
            <a:ext cx="5486400" cy="545214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2"/>
          <p:cNvGrpSpPr/>
          <p:nvPr/>
        </p:nvGrpSpPr>
        <p:grpSpPr>
          <a:xfrm>
            <a:off x="8342710" y="4051302"/>
            <a:ext cx="723911" cy="2807461"/>
            <a:chOff x="11123612" y="4051301"/>
            <a:chExt cx="965215" cy="2807461"/>
          </a:xfrm>
        </p:grpSpPr>
        <p:sp>
          <p:nvSpPr>
            <p:cNvPr id="38" name="Полилиния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Строка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Полилиния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Полилиния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Полилиния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Полилиния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Полилиния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Полилиния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8" name="Группа 61"/>
          <p:cNvGrpSpPr/>
          <p:nvPr/>
        </p:nvGrpSpPr>
        <p:grpSpPr>
          <a:xfrm>
            <a:off x="33338" y="1370014"/>
            <a:ext cx="898922" cy="5487987"/>
            <a:chOff x="44450" y="1370013"/>
            <a:chExt cx="1198563" cy="5487987"/>
          </a:xfrm>
        </p:grpSpPr>
        <p:sp>
          <p:nvSpPr>
            <p:cNvPr id="9" name="Полилиния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Строка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Полилиния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12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13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14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15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Строка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17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18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Полилиния 19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Полилиния 20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Полилиния 21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Полилиния 22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Полилиния 23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Полилиния 24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Строка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Полилиния 26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28" name="Группа 27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Полилиния 28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0" name="Полилиния 29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31" name="Овал 30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Полилиния 31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Полилиния 32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Полилиния 33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Полилиния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Полилиния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Полилиния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Овал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Полилиния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49" name="Группа 48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Полилиния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1" name="Строка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2" name="Полилиния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3" name="Полилиния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4" name="Полилиния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5" name="Овал 54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56" name="Группа 55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Полилиния 56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8" name="Полилиния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9" name="Полилиния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0" name="Полилиния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1" name="Полилиния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ru-RU" dirty="0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565653"/>
            <a:ext cx="6858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1900823"/>
            <a:ext cx="6858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44916" y="6400800"/>
            <a:ext cx="1571029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B4E60A9-4EFD-42EA-8720-628DF34B34E1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8650" y="6400800"/>
            <a:ext cx="600075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03481" y="6400800"/>
            <a:ext cx="313973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C7BFDF87-80FB-432E-83C1-587D1B536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212976"/>
            <a:ext cx="7056784" cy="1872208"/>
          </a:xfrm>
        </p:spPr>
        <p:txBody>
          <a:bodyPr>
            <a:noAutofit/>
          </a:bodyPr>
          <a:lstStyle/>
          <a:p>
            <a:r>
              <a:rPr lang="en-US" sz="6000" b="1" dirty="0"/>
              <a:t>I would like to be healthy</a:t>
            </a:r>
            <a:endParaRPr lang="ru-RU" sz="6000" b="1" dirty="0"/>
          </a:p>
        </p:txBody>
      </p:sp>
      <p:pic>
        <p:nvPicPr>
          <p:cNvPr id="5122" name="Picture 2" descr="C:\Documents and Settings\Владелец\Мои документы\Мои рисунки\еда\i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1" y="571480"/>
            <a:ext cx="2381267" cy="1785950"/>
          </a:xfrm>
          <a:prstGeom prst="rect">
            <a:avLst/>
          </a:prstGeom>
          <a:noFill/>
        </p:spPr>
      </p:pic>
      <p:pic>
        <p:nvPicPr>
          <p:cNvPr id="5123" name="Picture 3" descr="C:\Documents and Settings\Владелец\Мои документы\Мои рисунки\еда\i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2190765" cy="1785950"/>
          </a:xfrm>
          <a:prstGeom prst="rect">
            <a:avLst/>
          </a:prstGeom>
          <a:noFill/>
        </p:spPr>
      </p:pic>
      <p:pic>
        <p:nvPicPr>
          <p:cNvPr id="5124" name="Picture 4" descr="C:\Documents and Settings\Владелец\Мои документы\Мои рисунки\еда\5c99b9689c5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196752"/>
            <a:ext cx="1785950" cy="182935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ru-RU" b="1" dirty="0" err="1">
                <a:solidFill>
                  <a:srgbClr val="FF0000"/>
                </a:solidFill>
              </a:rPr>
              <a:t>ish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ru-RU" b="1" dirty="0" err="1">
                <a:solidFill>
                  <a:srgbClr val="FF0000"/>
                </a:solidFill>
              </a:rPr>
              <a:t>entences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000108"/>
            <a:ext cx="7560840" cy="515685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Сожаления и пожелания выражаются в английском языке с помощью глагола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wish</a:t>
            </a:r>
            <a:r>
              <a:rPr lang="ru-RU" dirty="0"/>
              <a:t> (хотеть, желать) и придаточного изъяснительного предложения (</a:t>
            </a:r>
            <a:r>
              <a:rPr lang="ru-RU" dirty="0" err="1"/>
              <a:t>object</a:t>
            </a:r>
            <a:r>
              <a:rPr lang="ru-RU" dirty="0"/>
              <a:t> </a:t>
            </a:r>
            <a:r>
              <a:rPr lang="ru-RU" dirty="0" err="1"/>
              <a:t>clause</a:t>
            </a:r>
            <a:r>
              <a:rPr lang="ru-RU" dirty="0"/>
              <a:t>). 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I </a:t>
            </a:r>
            <a:r>
              <a:rPr lang="ru-RU" dirty="0" err="1"/>
              <a:t>wish</a:t>
            </a:r>
            <a:r>
              <a:rPr lang="ru-RU" dirty="0"/>
              <a:t> I </a:t>
            </a:r>
            <a:r>
              <a:rPr lang="ru-RU" dirty="0" err="1"/>
              <a:t>knew</a:t>
            </a:r>
            <a:r>
              <a:rPr lang="ru-RU" dirty="0"/>
              <a:t> </a:t>
            </a:r>
            <a:r>
              <a:rPr lang="ru-RU" dirty="0" err="1"/>
              <a:t>her</a:t>
            </a:r>
            <a:r>
              <a:rPr lang="ru-RU" dirty="0"/>
              <a:t> </a:t>
            </a:r>
            <a:r>
              <a:rPr lang="ru-RU" dirty="0" err="1"/>
              <a:t>phone</a:t>
            </a:r>
            <a:r>
              <a:rPr lang="ru-RU" dirty="0"/>
              <a:t> </a:t>
            </a:r>
            <a:r>
              <a:rPr lang="ru-RU" dirty="0" err="1"/>
              <a:t>number</a:t>
            </a:r>
            <a:r>
              <a:rPr lang="ru-RU" dirty="0"/>
              <a:t>. — Как жаль, что я не знаю номер ее телефона. 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I </a:t>
            </a:r>
            <a:r>
              <a:rPr lang="ru-RU" dirty="0" err="1"/>
              <a:t>wish</a:t>
            </a:r>
            <a:r>
              <a:rPr lang="ru-RU" dirty="0"/>
              <a:t> I </a:t>
            </a:r>
            <a:r>
              <a:rPr lang="ru-RU" dirty="0" err="1"/>
              <a:t>had</a:t>
            </a:r>
            <a:r>
              <a:rPr lang="ru-RU" dirty="0"/>
              <a:t> </a:t>
            </a:r>
            <a:r>
              <a:rPr lang="ru-RU" dirty="0" err="1"/>
              <a:t>met</a:t>
            </a:r>
            <a:r>
              <a:rPr lang="ru-RU" dirty="0"/>
              <a:t> </a:t>
            </a:r>
            <a:r>
              <a:rPr lang="ru-RU" dirty="0" err="1"/>
              <a:t>you</a:t>
            </a:r>
            <a:r>
              <a:rPr lang="ru-RU" dirty="0"/>
              <a:t> </a:t>
            </a:r>
            <a:r>
              <a:rPr lang="ru-RU" dirty="0" err="1"/>
              <a:t>earlier</a:t>
            </a:r>
            <a:r>
              <a:rPr lang="ru-RU" dirty="0"/>
              <a:t>. — Как жаль, что я раньше тебя не встретил. </a:t>
            </a:r>
            <a:endParaRPr lang="en-US" dirty="0"/>
          </a:p>
          <a:p>
            <a:r>
              <a:rPr lang="ru-RU" dirty="0"/>
              <a:t>В условном предложении при выражении сожаления или пожелания, глагол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be</a:t>
            </a:r>
            <a:r>
              <a:rPr lang="ru-RU" dirty="0"/>
              <a:t> всегда употребляется в форме </a:t>
            </a:r>
            <a:r>
              <a:rPr lang="ru-RU" dirty="0" err="1"/>
              <a:t>were</a:t>
            </a:r>
            <a:r>
              <a:rPr lang="ru-RU" dirty="0"/>
              <a:t>, вне зависимости от лица и числа подлежащего, к которому он относится. 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I </a:t>
            </a:r>
            <a:r>
              <a:rPr lang="ru-RU" dirty="0" err="1"/>
              <a:t>wish</a:t>
            </a:r>
            <a:r>
              <a:rPr lang="ru-RU" dirty="0"/>
              <a:t> </a:t>
            </a:r>
            <a:r>
              <a:rPr lang="ru-RU" dirty="0" err="1"/>
              <a:t>he</a:t>
            </a:r>
            <a:r>
              <a:rPr lang="ru-RU" dirty="0"/>
              <a:t> </a:t>
            </a:r>
            <a:r>
              <a:rPr lang="ru-RU" dirty="0" err="1"/>
              <a:t>were</a:t>
            </a:r>
            <a:r>
              <a:rPr lang="ru-RU" dirty="0"/>
              <a:t> </a:t>
            </a:r>
            <a:r>
              <a:rPr lang="ru-RU" dirty="0" err="1"/>
              <a:t>here</a:t>
            </a:r>
            <a:r>
              <a:rPr lang="ru-RU" dirty="0"/>
              <a:t> </a:t>
            </a:r>
            <a:r>
              <a:rPr lang="ru-RU" dirty="0" err="1"/>
              <a:t>now</a:t>
            </a:r>
            <a:r>
              <a:rPr lang="ru-RU" dirty="0"/>
              <a:t>. — Жаль что его нет сейчас здесь. 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I </a:t>
            </a:r>
            <a:r>
              <a:rPr lang="ru-RU" dirty="0" err="1"/>
              <a:t>wish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house</a:t>
            </a:r>
            <a:r>
              <a:rPr lang="ru-RU" dirty="0"/>
              <a:t> </a:t>
            </a:r>
            <a:r>
              <a:rPr lang="ru-RU" dirty="0" err="1"/>
              <a:t>were</a:t>
            </a:r>
            <a:r>
              <a:rPr lang="ru-RU" dirty="0"/>
              <a:t> </a:t>
            </a:r>
            <a:r>
              <a:rPr lang="ru-RU" dirty="0" err="1"/>
              <a:t>not</a:t>
            </a:r>
            <a:r>
              <a:rPr lang="ru-RU" dirty="0"/>
              <a:t> </a:t>
            </a:r>
            <a:r>
              <a:rPr lang="ru-RU" dirty="0" err="1"/>
              <a:t>so</a:t>
            </a:r>
            <a:r>
              <a:rPr lang="ru-RU" dirty="0"/>
              <a:t> </a:t>
            </a:r>
            <a:r>
              <a:rPr lang="ru-RU" dirty="0" err="1"/>
              <a:t>expensive</a:t>
            </a:r>
            <a:r>
              <a:rPr lang="ru-RU" dirty="0"/>
              <a:t>. — Как жаль, что дом такой дорогой. </a:t>
            </a:r>
            <a:endParaRPr lang="en-US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Complete these sentences with the correct form of the verb. Some sentences require a negative.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08720"/>
            <a:ext cx="6885384" cy="5949280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Bruce wishes he……… (have) more money so he could buy a new sweater.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it………... (snow) now that it’s Christmas.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I………(be) taller so that I could be in the basketball team.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you………(stop) watching television while I am talking to you.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you………… (do) that. It annoys me.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the holidays……….. (come) so we could go off to the seaside.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they………. (build) that block of flats right in front of our window.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Of course Tom wishes he………. (come) with us in Paris, but he has to stay here and work. </a:t>
            </a:r>
          </a:p>
          <a:p>
            <a:pPr marL="514350" indent="-514350">
              <a:buAutoNum type="arabicPeriod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 wish we………(go) to the match on Saturday but we’re visiting my uncle instead. 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The keys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219200"/>
            <a:ext cx="8030126" cy="542451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 Bruce wishes he had more money so he could buy a new sweater.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it were snowing now that it’s Christmas.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I  were taller so that I could be in the basketball team.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you would stop watching television while I am talking to you.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you wouldn't do that. It annoys me.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the holidays would come so we could go off to the seaside.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they wouldn't build that block of flats right in front of our window.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Of course Tom wishes he could come with us in Paris, but he has to stay here and work.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wish we would go to the match on Saturday but we’re visiting my uncle instead.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Prefixes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Re- (again)-</a:t>
            </a:r>
            <a:r>
              <a:rPr lang="ru-RU" dirty="0"/>
              <a:t>снова</a:t>
            </a:r>
            <a:endParaRPr lang="en-US" dirty="0"/>
          </a:p>
          <a:p>
            <a:r>
              <a:rPr lang="en-US" dirty="0"/>
              <a:t>Super-( big, more)</a:t>
            </a:r>
            <a:r>
              <a:rPr lang="ru-RU" dirty="0"/>
              <a:t>- </a:t>
            </a:r>
            <a:r>
              <a:rPr lang="ru-RU" dirty="0" err="1"/>
              <a:t>супер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Multi- (many)</a:t>
            </a:r>
            <a:r>
              <a:rPr lang="ru-RU" dirty="0"/>
              <a:t>- много</a:t>
            </a:r>
            <a:endParaRPr lang="en-US" dirty="0"/>
          </a:p>
          <a:p>
            <a:r>
              <a:rPr lang="en-US" dirty="0"/>
              <a:t>Over- (Too much)</a:t>
            </a:r>
            <a:r>
              <a:rPr lang="ru-RU" dirty="0"/>
              <a:t>- слишком много</a:t>
            </a:r>
            <a:endParaRPr lang="en-US" dirty="0"/>
          </a:p>
          <a:p>
            <a:r>
              <a:rPr lang="en-US" dirty="0"/>
              <a:t>Under- (too little)</a:t>
            </a:r>
            <a:r>
              <a:rPr lang="ru-RU" dirty="0"/>
              <a:t>- слишком мало</a:t>
            </a:r>
            <a:endParaRPr lang="en-US" dirty="0"/>
          </a:p>
          <a:p>
            <a:r>
              <a:rPr lang="en-US" dirty="0"/>
              <a:t>Semi-(half)</a:t>
            </a:r>
            <a:r>
              <a:rPr lang="ru-RU" dirty="0"/>
              <a:t>- половина</a:t>
            </a:r>
            <a:endParaRPr lang="en-US" dirty="0"/>
          </a:p>
          <a:p>
            <a:r>
              <a:rPr lang="en-US" dirty="0"/>
              <a:t>Pre- (before)</a:t>
            </a:r>
            <a:r>
              <a:rPr lang="ru-RU" dirty="0"/>
              <a:t>- перед, до</a:t>
            </a:r>
            <a:endParaRPr lang="en-US" dirty="0"/>
          </a:p>
          <a:p>
            <a:r>
              <a:rPr lang="en-US" dirty="0"/>
              <a:t>Co- (together)</a:t>
            </a:r>
            <a:r>
              <a:rPr lang="ru-RU" dirty="0"/>
              <a:t>- вместе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FLOWERS 16X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tf03098890</Template>
  <TotalTime>657</TotalTime>
  <Words>261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Schoolbook</vt:lpstr>
      <vt:lpstr>Times New Roman</vt:lpstr>
      <vt:lpstr>FLOWERS 16X9</vt:lpstr>
      <vt:lpstr>I would like to be healthy</vt:lpstr>
      <vt:lpstr>Wish Sentences</vt:lpstr>
      <vt:lpstr>Complete these sentences with the correct form of the verb. Some sentences require a negative. </vt:lpstr>
      <vt:lpstr> The keys</vt:lpstr>
      <vt:lpstr>Prefixes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</dc:title>
  <dc:creator>Владелец</dc:creator>
  <cp:lastModifiedBy>М видео</cp:lastModifiedBy>
  <cp:revision>71</cp:revision>
  <dcterms:created xsi:type="dcterms:W3CDTF">2015-04-13T09:52:09Z</dcterms:created>
  <dcterms:modified xsi:type="dcterms:W3CDTF">2017-02-12T13:08:34Z</dcterms:modified>
</cp:coreProperties>
</file>